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FFCC3-BB45-60C4-03FB-6936D8982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4385E8-D2E1-3AA8-6A2D-BC04E7FBB0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7E46CF7-01F9-6689-A68E-41C165367BF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7CC8B47-FBAD-9498-4CE2-DF04D7720A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1CF9A49-2BF6-F302-28B8-E9FDC6CD5403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dénombre des collections.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5B086262-DE57-E028-B6CE-D8DAA56D7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90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de pièces de puzzles y a-t-il ?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faut-il de pièces pour faire le tour du puzzle et le terminer 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1" y="342900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de pièces de puzzles y a-t-il ?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767772" y="2657215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y a 9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220573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faut-il de pièces pour faire le tour du puzzle et le terminer 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321930" y="161306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E4C13A-8BA9-6335-A168-4A848AC9C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6030" y="1561090"/>
            <a:ext cx="1179761" cy="95486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24CF88-4EBA-160C-219C-3D3CECDB6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31977" y="1426527"/>
            <a:ext cx="1179761" cy="9548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B3E8D0-F346-6102-51A3-33F55534F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92938" y="1448644"/>
            <a:ext cx="1179761" cy="95486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0A83B7B-6A80-A9AA-7CE2-BDA22BF54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02289" y="4860947"/>
            <a:ext cx="1179761" cy="95486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EE76CC0-80B6-69B8-D0CB-1D1532B22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63250" y="4883064"/>
            <a:ext cx="1179761" cy="9548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200FD54-A66A-3532-7F91-34538DAAE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7034" y="4757007"/>
            <a:ext cx="1179761" cy="9548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37CF5EF-DF69-317B-64BC-F5086F7742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41329" y="2330346"/>
            <a:ext cx="1179761" cy="9548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93E6896-4617-4562-7062-B7A1F8A3B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48737" y="3096747"/>
            <a:ext cx="1179761" cy="95486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7E5DA3E-F2EF-8791-0021-9071E4F80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58046" y="3937481"/>
            <a:ext cx="1179761" cy="95486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74D0E3F-D335-2794-5DB0-C44D0FE3C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6685" y="2272948"/>
            <a:ext cx="1179761" cy="95486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8E855DC-B83C-E329-C1F3-16E4A01C4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631" y="3058516"/>
            <a:ext cx="1179761" cy="9548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C9294A2-656A-B91B-94BC-1AAA48EFC9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761" y="3928734"/>
            <a:ext cx="1179761" cy="95486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AD0C34D-AE95-183C-5B33-DE940D97E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044" y="1321179"/>
            <a:ext cx="1413515" cy="117829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95905B4-9C12-1FC6-0917-231D50E6A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58344" y="1456994"/>
            <a:ext cx="1413515" cy="117829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438A856-9CFB-0B09-106F-2E9D3FCB04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48" y="4828825"/>
            <a:ext cx="1365863" cy="115373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B7AFEEE4-D5E1-4FAE-57B7-A8C8449141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40" y="4750130"/>
            <a:ext cx="1337293" cy="1132047"/>
          </a:xfrm>
          <a:prstGeom prst="rect">
            <a:avLst/>
          </a:prstGeom>
        </p:spPr>
      </p:pic>
      <p:sp>
        <p:nvSpPr>
          <p:cNvPr id="31" name="Zone de texte 2">
            <a:extLst>
              <a:ext uri="{FF2B5EF4-FFF2-40B4-BE49-F238E27FC236}">
                <a16:creationId xmlns:a16="http://schemas.microsoft.com/office/drawing/2014/main" id="{44447142-285F-6A36-D1F8-2389194448A8}"/>
              </a:ext>
            </a:extLst>
          </p:cNvPr>
          <p:cNvSpPr txBox="1"/>
          <p:nvPr/>
        </p:nvSpPr>
        <p:spPr>
          <a:xfrm>
            <a:off x="4790555" y="3781379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16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7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83</Words>
  <Application>Microsoft Office PowerPoint</Application>
  <PresentationFormat>Affichage à l'écran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1</vt:lpstr>
      <vt:lpstr>Correction</vt:lpstr>
      <vt:lpstr>Problème en image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73</cp:revision>
  <dcterms:created xsi:type="dcterms:W3CDTF">2023-02-07T14:55:57Z</dcterms:created>
  <dcterms:modified xsi:type="dcterms:W3CDTF">2025-09-16T18:15:38Z</dcterms:modified>
</cp:coreProperties>
</file>